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1781"/>
  </p:normalViewPr>
  <p:slideViewPr>
    <p:cSldViewPr snapToGrid="0" snapToObjects="1">
      <p:cViewPr varScale="1">
        <p:scale>
          <a:sx n="76" d="100"/>
          <a:sy n="76" d="100"/>
        </p:scale>
        <p:origin x="2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645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messages to take home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Wrap-up · Thursday’s practical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5943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371600"/>
            <a:ext cx="102229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Traits describe what organisms do and allow comparisons across communities that share no species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377440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548640" y="2377440"/>
            <a:ext cx="5943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267712"/>
            <a:ext cx="102229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functional space is a construction — traits, distance, ordination, number of axes — every choice justified and tested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273552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48640" y="3273552"/>
            <a:ext cx="5943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163824"/>
            <a:ext cx="102229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“functional diversity”, and no observed value is meaningful without a null expectation: choose the index from the question, compare with chance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169664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548640" y="4169664"/>
            <a:ext cx="5943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059936"/>
            <a:ext cx="102229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and threatened species hold a disproportionate share of unique functions; the consequences of extinctions are measurable — and not the same everywhere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5065776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548640" y="5065776"/>
            <a:ext cx="5943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4956048"/>
            <a:ext cx="102229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Traits are properties of individuals: intraspecific variability is large, structured, and matters for coexistence, functioning and conservation — the species mean is a choice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 24 September: three groups, three questions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Wrap-up · Thursday’s practical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2194560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and read a functional space: how do two faunas fill it?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Neotropical + Nearctic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PCA, hulls, overlap, uniqueness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CWM and FD indices along a temperature gradient; which indices are free of S?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Palearctic + Ethiopian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functcomp, dbFD, lm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Clustered or overdispersed? Null model, SES-FRic and SES-FDis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Oriental + Australian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Species-shuffling null model, 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03320"/>
          <a:ext cx="11091672" cy="20574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5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14:00–14:10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Briefing, roles (coder, note-taker, presenter), data check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14:10–15:40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 work — exercise sheet + starter script GroupFBE_2026_X.R (runs end-to-end: spend the time on interpretation)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15:50–16:25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Presentations: 5 slides, 8 min + 3 min questions — take notes on the other groups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16:25–17:00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Written exam: 35 min, open book, no R — covers all three exercises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Thursday: install and check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Wrap-up · Thursday’s practical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11091672" cy="2011680"/>
          </a:xfrm>
          <a:prstGeom prst="roundRect">
            <a:avLst>
              <a:gd name="adj" fmla="val 2727"/>
            </a:avLst>
          </a:prstGeom>
          <a:solidFill>
            <a:srgbClr val="F3F3F3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77240" y="1554480"/>
            <a:ext cx="1063447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install.packages(c("FD", "vegan", "ggplot2", "dplyr", "tidyr", "reshape2", "geometry"))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install.packages("funspace")   # optional (Group A extension)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library(FD); library(vegan); library(ggplot2); library(dplyr); library(tidyr)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cat("Ready!\n")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1091672" cy="22860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tonight, not Thursday at 14:00 — FD compiles dependencies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your group folder; set the working directory to it; check that the first lines of GroupFBE_2026_X.R (reading the three CSV files) run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dbFD() complains about species vs axes, reduce m from 3 to 2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fails → e-mail before Thursday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10916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aurele.toussaint@cnrs.fr · CRBE, Toulouse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6576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thing to read before Thursday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114800"/>
            <a:ext cx="1109167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Villéger S., Brosse S., Mouchet M., Mouillot D. &amp; Vanni M.J. (2017) Functional ecology of fish: current approaches and future challenges. Aquatic Sciences 79: 783–801.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Violle C. et al. (2007) Let the concept of trait be functional! Oikos 116: 882–892.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Bolnick D.I. et al. (2011) Why intraspecific trait variation matters in community ecology. TREE 26: 183–192.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</Words>
  <Application>Microsoft Macintosh PowerPoint</Application>
  <PresentationFormat>Grand écran</PresentationFormat>
  <Paragraphs>63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Courier New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FBE 2026 · Wrap-up</dc:title>
  <dc:subject>PptxGenJS Presentation</dc:subject>
  <dc:creator>Aurèle Toussaint</dc:creator>
  <cp:lastModifiedBy>Aurele Toussaint</cp:lastModifiedBy>
  <cp:revision>2</cp:revision>
  <dcterms:created xsi:type="dcterms:W3CDTF">2026-09-11T09:14:57Z</dcterms:created>
  <dcterms:modified xsi:type="dcterms:W3CDTF">2026-09-22T07:38:49Z</dcterms:modified>
</cp:coreProperties>
</file>